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65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84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33772"/>
            <a:ext cx="9144000" cy="109728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1520" y="1097280"/>
            <a:ext cx="7680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Klubmodul CMS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31520" y="210312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Opbygning af hjemmesider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31520" y="274320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Trin-for-trin vejledning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20" y="420624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7AAC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DcH Kreds 3  |  Marts 2026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3D004-A013-F14D-3371-10DD83366A55}"/>
              </a:ext>
            </a:extLst>
          </p:cNvPr>
          <p:cNvSpPr txBox="1"/>
          <p:nvPr/>
        </p:nvSpPr>
        <p:spPr>
          <a:xfrm>
            <a:off x="3287481" y="3287821"/>
            <a:ext cx="2569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Wi-Fi: Nilles Kro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Password: </a:t>
            </a:r>
            <a:r>
              <a:rPr lang="en-US" sz="2400" dirty="0" err="1">
                <a:solidFill>
                  <a:schemeClr val="bg1"/>
                </a:solidFill>
              </a:rPr>
              <a:t>nilleskro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EDITOREN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Kolonner og widgets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320040" y="1508760"/>
            <a:ext cx="3877168" cy="2651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4480"/>
            <a:ext cx="3785728" cy="25603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420624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Kolonner: Placér indhold side om side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800600" y="1508760"/>
            <a:ext cx="3877168" cy="26517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554480"/>
            <a:ext cx="3785728" cy="25603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846320" y="420624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Widgets: Nyheder, kalender, hold m.m.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TOPMENUEN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Topmenuen – sådan ser den ud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132588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Topmenupunkter med undermenuer gør jeres sider tilgængelige for besøgende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11480" y="1783080"/>
            <a:ext cx="6300329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208889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TOPMENUEN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Topmenu – administration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1463040"/>
            <a:ext cx="34747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Oversigten viser:</a:t>
            </a:r>
            <a:endParaRPr lang="en-US" sz="1400" dirty="0"/>
          </a:p>
          <a:p>
            <a:pPr marL="0" indent="0">
              <a:spcAft>
                <a:spcPts val="400"/>
              </a:spcAft>
              <a:buNone/>
            </a:pPr>
            <a:endParaRPr lang="en-US" sz="1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Navn – menupunktets label</a:t>
            </a:r>
            <a:endParaRPr lang="en-US" sz="1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Menunavn – hvilket punkt det hører under</a:t>
            </a:r>
            <a:endParaRPr lang="en-US" sz="1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Sortering – rækkefølge (lavt tal = først)</a:t>
            </a:r>
            <a:endParaRPr lang="en-US" sz="1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Link – hvad det peger på</a:t>
            </a:r>
            <a:endParaRPr lang="en-US" sz="14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 – synlig/skjult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343400" y="1417320"/>
            <a:ext cx="4572000" cy="200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463040"/>
            <a:ext cx="4480560" cy="1917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TOPMENUEN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Opret nyt menupunkt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411480" y="1508760"/>
            <a:ext cx="5120640" cy="2183587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4480"/>
            <a:ext cx="5029200" cy="2092147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760720" y="1645920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943600" y="1645920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943600" y="1828800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Valgfrit ikon ved menupunktet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5760720" y="2084832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943600" y="2084832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Navn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5943600" y="2267712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 tekst der vises i menuen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5760720" y="2523744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943600" y="2523744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Menu type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5943600" y="270662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Hvad det linker til (CMS-side, URL...)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5760720" y="2962656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943600" y="2962656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Tilknyt til menu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943600" y="3145536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Topniveau eller under et andet punkt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5760720" y="3401568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943600" y="3401568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Sortering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5943600" y="3584448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Rækkefølge (brug 1, 3, 5, 7...)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5760720" y="3840480"/>
            <a:ext cx="54864" cy="365760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5943600" y="3840480"/>
            <a:ext cx="2743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5943600" y="4023360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Synlig/skjult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457200" y="4434840"/>
            <a:ext cx="8229600" cy="45720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640080" y="443484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Undermenupunkt? Vælg det overordnede punkt i "Tilknyt til menu"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 LÆSEADGANG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Læseadgang – begræns adgang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4114800" cy="301752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164592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Hvornår bruge det?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0080" y="2011680"/>
            <a:ext cx="3749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Bestyrelsesreferater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Instruktørmaterialer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 kommunikation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40080" y="292608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Sådan gør I: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80" y="3291840"/>
            <a:ext cx="37490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Åbn sidens Oplysninger-fane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Udfyld "Læseadgang" med titler/grupper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Evt. slå "Kun for medlemmer" til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Gem!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800600" y="1508760"/>
            <a:ext cx="4023360" cy="2016115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554480"/>
            <a:ext cx="3931920" cy="1924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 GODE RÅD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Gode råd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457200" y="155448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155448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94360" y="173736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 ofte!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94360" y="210312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 løbende – tab ikke jeres arbejde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291840" y="155448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291840" y="155448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29000" y="173736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Sidetitel altid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3429000" y="210312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Udfyld sidetitel for Google og browserfanen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126480" y="155448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126480" y="155448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263640" y="173736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Nedskalér billeder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263640" y="210312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Maks 1200 px bredde, JPG til fotos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310896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57200" y="310896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94360" y="329184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menuen enkel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594360" y="365760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5-7 topmenupunkter er ideelt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3291840" y="310896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3291840" y="310896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429000" y="329184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Brug mapper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3429000" y="365760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Organisér billeder og filer i mapper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126480" y="3108960"/>
            <a:ext cx="2606040" cy="1280160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6126480" y="3108960"/>
            <a:ext cx="2606040" cy="54864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263640" y="3291840"/>
            <a:ext cx="2331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Tjek på mobil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6263640" y="365760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hvordan siden ser ud på telefonen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849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33772"/>
            <a:ext cx="9144000" cy="109728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1520" y="91440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Spørgsmål?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31520" y="2011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39C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Hjælp og ressourcer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31520" y="2743200"/>
            <a:ext cx="2514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2880360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help.klubmodul.dk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68680" y="3337560"/>
            <a:ext cx="2240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Videoguides og artikler til alle funktioner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520440" y="2743200"/>
            <a:ext cx="2514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657600" y="2880360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Klubmodul Support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657600" y="3337560"/>
            <a:ext cx="2240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Kontakt support direkte via hjemmesiden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309360" y="2743200"/>
            <a:ext cx="2514600" cy="146304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46520" y="2880360"/>
            <a:ext cx="2240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Word-manualen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46520" y="3337560"/>
            <a:ext cx="22402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Jeres trin-for-trin vejledning til at tage med hjem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31520" y="448056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7AAC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 for i dag!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PROGRAM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Hvad skal vi igennem?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640080" y="1554480"/>
            <a:ext cx="457200" cy="457200"/>
          </a:xfrm>
          <a:prstGeom prst="ellipse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15544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25880" y="1536192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CMS-sider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325880" y="1810512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Opret og redigér sider til jeres hjemmeside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640080" y="2212848"/>
            <a:ext cx="457200" cy="457200"/>
          </a:xfrm>
          <a:prstGeom prst="ellipse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2128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325880" y="21945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Editoren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1325880" y="246888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Tekst, billeder, links, kolonner og widgets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40080" y="2871216"/>
            <a:ext cx="457200" cy="457200"/>
          </a:xfrm>
          <a:prstGeom prst="ellipse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40080" y="28712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325880" y="2852928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Topmenuen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325880" y="3127248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Gør jeres sider synlige med menupunkter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640080" y="3529584"/>
            <a:ext cx="457200" cy="457200"/>
          </a:xfrm>
          <a:prstGeom prst="ellipse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40080" y="35295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25880" y="3511296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Læseadgang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325880" y="3785616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Begræns adgang til bestemte grupper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640080" y="4187952"/>
            <a:ext cx="457200" cy="457200"/>
          </a:xfrm>
          <a:prstGeom prst="ellipse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40080" y="418795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325880" y="4169664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Gode råd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325880" y="4443984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Tips til en flot og overskuelig hjemmeside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897880" y="1600200"/>
            <a:ext cx="2834640" cy="1510467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45920"/>
            <a:ext cx="2743200" cy="1419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INTRODUKTION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Hvad er CMS?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640080" y="1554479"/>
            <a:ext cx="3931920" cy="3137441"/>
          </a:xfrm>
          <a:prstGeom prst="rect">
            <a:avLst/>
          </a:prstGeom>
          <a:solidFill>
            <a:srgbClr val="F7FAFB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22960" y="164592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Management System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2103120"/>
            <a:ext cx="35661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Jeres digitale værktøjskasse til hjemmesiden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4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CMS kan I: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endParaRPr lang="en-US" sz="16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Oprette nye sider</a:t>
            </a:r>
            <a:endParaRPr lang="en-US" sz="16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Skrive tekst og indsætte billeder</a:t>
            </a:r>
            <a:endParaRPr lang="en-US" sz="16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Bestemme menustruktur</a:t>
            </a:r>
            <a:endParaRPr lang="en-US" sz="16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400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Styre hvem der kan se hvad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892040" y="1508760"/>
            <a:ext cx="3931920" cy="1971355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554480"/>
            <a:ext cx="3840480" cy="18799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INTRODUKTION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CMS-menuen i administrationen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137160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 "Hjemmeside" i topmenuen finder I alle CMS-funktioner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1325880" y="1874520"/>
            <a:ext cx="5748006" cy="3017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20240"/>
            <a:ext cx="5656566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CMS-SIDER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CMS Sider – oversigten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132588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 ser I alle jeres sider med besøgsstatistik.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Klik på den grønne </a:t>
            </a:r>
            <a:r>
              <a:rPr lang="en-US" sz="1400" b="1" dirty="0">
                <a:solidFill>
                  <a:srgbClr val="27AE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Opret</a:t>
            </a:r>
            <a:r>
              <a:rPr lang="en-US" sz="14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-knap for at oprette en ny side.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11480" y="1874520"/>
            <a:ext cx="6124595" cy="3017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0240"/>
            <a:ext cx="6033155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CMS-SIDER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Opret en ny side – Oplysninger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411480" y="1508760"/>
            <a:ext cx="4846320" cy="2418954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4480"/>
            <a:ext cx="4754880" cy="2327514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486400" y="1645920"/>
            <a:ext cx="54864" cy="411480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669280" y="1645920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Navn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669280" y="1856232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Internt navn (ses i oversigten)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5486400" y="2212848"/>
            <a:ext cx="54864" cy="411480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669280" y="2212848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Sidetitel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5669280" y="2423160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Vises i browserfanen + Google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486400" y="2779776"/>
            <a:ext cx="54864" cy="411480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5669280" y="2779776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Metabeskrivelse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669280" y="2990088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Googles beskrivelsestekst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486400" y="3346704"/>
            <a:ext cx="54864" cy="411480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669280" y="3346704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billede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5669280" y="3557016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Billede ved deling på Facebook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5486400" y="3913632"/>
            <a:ext cx="54864" cy="411480"/>
          </a:xfrm>
          <a:prstGeom prst="rect">
            <a:avLst/>
          </a:prstGeom>
          <a:solidFill>
            <a:srgbClr val="0B7A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669280" y="3913632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2B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5669280" y="4123944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Synlig/skjult på hjemmesiden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EDITOREN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Editoren – jeres skriveværktøj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132588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Minder om Word – skriv tekst, formatér, og indsæt indhold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11480" y="1783080"/>
            <a:ext cx="6114434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022994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EDITOREN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Indsæt og organisér billeder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320040" y="1508760"/>
            <a:ext cx="4389120" cy="218441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4480"/>
            <a:ext cx="4297680" cy="209297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800600" y="1508760"/>
            <a:ext cx="4114800" cy="1723321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554480"/>
            <a:ext cx="4023360" cy="163188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65760" y="406908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Klik på et billede for redigeringsværktøjer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46320" y="4069080"/>
            <a:ext cx="4023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Organisér billeder i mapper for overblik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457200" y="4480560"/>
            <a:ext cx="8229600" cy="457200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640080" y="448056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Nedskalér billeder inden upload – maks 1200 px i bredden. JPG til fotos, PNG til logoer.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39C1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73152"/>
            <a:ext cx="9144000" cy="457200"/>
          </a:xfrm>
          <a:prstGeom prst="rect">
            <a:avLst/>
          </a:prstGeom>
          <a:solidFill>
            <a:srgbClr val="08495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731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F4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EDITOREN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73152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A2B3C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Links og filer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320040" y="1508760"/>
            <a:ext cx="4389120" cy="1883573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54480"/>
            <a:ext cx="4297680" cy="179213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3749040"/>
            <a:ext cx="4297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Indsæt link: URL, tekst, tooltip + "Åbn i ny fane"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800600" y="1417320"/>
            <a:ext cx="3951943" cy="28346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463040"/>
            <a:ext cx="3860503" cy="27432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846320" y="4343400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6B7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Upload filer (PDF, Word) via "Administrer filer"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571</Words>
  <Application>Microsoft Macintosh PowerPoint</Application>
  <PresentationFormat>On-screen Show (16:9)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Klubmodul CMS – Opbygning af hjemmesider</dc:title>
  <dc:subject>PptxGenJS Presentation</dc:subject>
  <dc:creator>DcH Kreds 3</dc:creator>
  <cp:lastModifiedBy>Hans Meldgaard Raben</cp:lastModifiedBy>
  <cp:revision>3</cp:revision>
  <dcterms:created xsi:type="dcterms:W3CDTF">2026-02-09T21:03:18Z</dcterms:created>
  <dcterms:modified xsi:type="dcterms:W3CDTF">2026-03-07T13:09:29Z</dcterms:modified>
</cp:coreProperties>
</file>